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B0A205-003C-4E18-A818-324EC9B77A31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2DAFD0-C214-4C07-AF11-FB87546C28E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39998" y="1396998"/>
          <a:ext cx="4064004" cy="4064004"/>
        </p:xfrm>
        <a:graphic>
          <a:graphicData uri="http://schemas.openxmlformats.org/drawingml/2006/table">
            <a:tbl>
              <a:tblPr/>
              <a:tblGrid>
                <a:gridCol w="451556"/>
                <a:gridCol w="451556"/>
                <a:gridCol w="451556"/>
                <a:gridCol w="451556"/>
                <a:gridCol w="451556"/>
                <a:gridCol w="451556"/>
                <a:gridCol w="451556"/>
                <a:gridCol w="451556"/>
                <a:gridCol w="451556"/>
              </a:tblGrid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À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SuDokus</a:t>
            </a:r>
            <a:r>
              <a:rPr lang="es-ES" dirty="0" smtClean="0"/>
              <a:t> </a:t>
            </a:r>
            <a:r>
              <a:rPr lang="es-ES" dirty="0" err="1" smtClean="0"/>
              <a:t>Filosòfics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448"/>
            <a:ext cx="30194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200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3200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45720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83</Words>
  <Application>Microsoft Office PowerPoint</Application>
  <PresentationFormat>Presentación en pantalla (4:3)</PresentationFormat>
  <Paragraphs>82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Vértice</vt:lpstr>
      <vt:lpstr>SuDokus Filosòfics 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SuDokus Filosòfics</dc:title>
  <dc:creator>Francesc Bibiloni</dc:creator>
  <cp:lastModifiedBy>Francesc Bibiloni</cp:lastModifiedBy>
  <cp:revision>9</cp:revision>
  <dcterms:created xsi:type="dcterms:W3CDTF">2020-10-23T18:36:49Z</dcterms:created>
  <dcterms:modified xsi:type="dcterms:W3CDTF">2020-10-23T19:50:38Z</dcterms:modified>
</cp:coreProperties>
</file>